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7" r:id="rId2"/>
    <p:sldId id="297" r:id="rId3"/>
    <p:sldId id="290" r:id="rId4"/>
    <p:sldId id="294" r:id="rId5"/>
    <p:sldId id="292" r:id="rId6"/>
    <p:sldId id="298" r:id="rId7"/>
    <p:sldId id="291" r:id="rId8"/>
    <p:sldId id="293" r:id="rId9"/>
    <p:sldId id="299" r:id="rId10"/>
    <p:sldId id="300" r:id="rId11"/>
    <p:sldId id="295" r:id="rId12"/>
    <p:sldId id="301" r:id="rId13"/>
    <p:sldId id="296" r:id="rId14"/>
    <p:sldId id="310" r:id="rId15"/>
    <p:sldId id="306" r:id="rId16"/>
    <p:sldId id="303" r:id="rId17"/>
    <p:sldId id="326" r:id="rId18"/>
    <p:sldId id="307" r:id="rId19"/>
    <p:sldId id="327" r:id="rId20"/>
    <p:sldId id="305" r:id="rId21"/>
    <p:sldId id="328" r:id="rId22"/>
    <p:sldId id="329" r:id="rId23"/>
    <p:sldId id="330" r:id="rId24"/>
    <p:sldId id="332" r:id="rId25"/>
    <p:sldId id="302" r:id="rId26"/>
    <p:sldId id="333" r:id="rId27"/>
    <p:sldId id="334" r:id="rId28"/>
    <p:sldId id="311" r:id="rId29"/>
    <p:sldId id="312" r:id="rId30"/>
    <p:sldId id="313" r:id="rId31"/>
    <p:sldId id="314" r:id="rId32"/>
    <p:sldId id="315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</p:sldIdLst>
  <p:sldSz cx="12192000" cy="6858000"/>
  <p:notesSz cx="6858000" cy="9144000"/>
  <p:embeddedFontLst>
    <p:embeddedFont>
      <p:font typeface="맑은 고딕" panose="020B0503020000020004" pitchFamily="50" charset="-127"/>
      <p:regular r:id="rId44"/>
      <p:bold r:id="rId45"/>
    </p:embeddedFont>
    <p:embeddedFont>
      <p:font typeface="배달의민족 도현" panose="020B0600000101010101" pitchFamily="50" charset="-127"/>
      <p:regular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5FFA"/>
    <a:srgbClr val="C19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103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B34E7-870E-4F59-AC3F-0D712EB1F92A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27029-E762-4A78-B48F-D31B35629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851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194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636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831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721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828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326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586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94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7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4892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097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6296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199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910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1883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040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763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864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9276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83952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2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304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7549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8915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3721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4819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4610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0106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4623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5635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8100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389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8116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62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700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602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창 애니메이션 </a:t>
            </a:r>
            <a:r>
              <a:rPr lang="ko-KR" altLang="en-US" dirty="0" err="1"/>
              <a:t>넣어야함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F1A47-3FAE-44A3-A547-B4210DF35C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3041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48B54-7BA1-E8A3-B929-C063201D0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635D2C-CEF3-BEC9-465C-72E2DA7E33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8E1C76-95CA-F357-7742-77D7BB91B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83EF9-D452-44BF-A378-5DCB62B4F36D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F271A1-A3AA-4AF3-A888-9B0932E53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A894D8-EB4A-0199-547E-E852CEE4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8EF8B-2896-4624-978A-EB6B7D6845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443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146E-1D3E-07F2-FA45-614B02082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45367D-74F6-8009-3180-71E3ADB241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CE31B2-FEDF-161B-5DC2-DF96EE7F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83EF9-D452-44BF-A378-5DCB62B4F36D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F9EC3A-8994-879C-615A-1C9C71969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9EE5A0-042B-DB09-CADB-D4C8AF13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8EF8B-2896-4624-978A-EB6B7D6845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30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35FB34-F8A0-5098-4D1A-E03E19A08D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29EC00-A7E6-6312-DA32-A7A0427A0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FAB2E-4A25-4C62-8FF4-5099733FF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83EF9-D452-44BF-A378-5DCB62B4F36D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D6347E-2500-3B71-A00C-5B97E7C10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2A4449-EEE5-F771-8711-EC1EDFEA8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8EF8B-2896-4624-978A-EB6B7D6845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386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881A51-1A6E-0AB1-ECA7-BA1A04F6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AB340B-CD0F-A79B-B17E-59346030D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3C38EC-1ED8-74AC-0858-D7174D11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83EF9-D452-44BF-A378-5DCB62B4F36D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D7D8DA-7197-9802-133D-3A3131D16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B9DF3A-72D6-1F59-E3DB-60C638A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8EF8B-2896-4624-978A-EB6B7D6845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881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C0D1A-7BD5-25C1-48E6-DCE3A70E2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13303C-CD4D-740D-9A0D-25959BC83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3A8929-4055-0A2A-7A73-7C363FE9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83EF9-D452-44BF-A378-5DCB62B4F36D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5E759A-CAD9-D818-9047-F30EE69A4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31B886-0EC4-F8BA-7AD0-C804531E3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8EF8B-2896-4624-978A-EB6B7D6845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9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1C9DC-8854-7669-561A-5F98B1FD2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C94826-815B-1AA2-9F5C-BCA6E1C114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16CB16-BE3E-A32A-5F74-760A5CDAB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6F2FC7-CE10-4D6E-E848-DF2953F16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83EF9-D452-44BF-A378-5DCB62B4F36D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6B1365-A9BA-5C84-252B-27FBE624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202098-F82B-067F-4D5C-AD130F3D1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8EF8B-2896-4624-978A-EB6B7D6845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333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DAF765-3EEC-A3E6-1090-14398DB1C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56E6A-C7A1-1D25-CC90-84C78A7B0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D2683C-A61F-B112-D20B-FBBD3253A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EF9713-F5A6-99A5-865D-9E7408E95F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44EC5C-1567-D2B9-DC99-69B0B11B1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A72BED-C0C8-6762-3509-8A05B920A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83EF9-D452-44BF-A378-5DCB62B4F36D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19496A7-09EF-F080-A1AD-6358DA4B3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5DD32C-087C-7543-9D7A-27515E812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8EF8B-2896-4624-978A-EB6B7D6845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725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9B320-9373-A914-1A41-8613D712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5FEC5B-3FAD-2F47-18DC-AEC1655D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83EF9-D452-44BF-A378-5DCB62B4F36D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9B7B1F-65AD-6699-F7DD-7CB510E9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AE3D06-5188-1090-216B-26C554DF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8EF8B-2896-4624-978A-EB6B7D6845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64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45C65B-51BB-4B32-BAED-A352C6D06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83EF9-D452-44BF-A378-5DCB62B4F36D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7C0435-8257-8F79-7A0F-BC49F343B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0DB801-7555-B9AE-5112-CCF7F4D28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8EF8B-2896-4624-978A-EB6B7D6845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158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6F8D7-F8CC-B451-49AB-1967F9682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1D6734-077B-E234-9271-05218C9A2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12EE3A-795E-6909-2E77-3F063FCBA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6A333-974A-7EDD-9E7A-923B04C46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83EF9-D452-44BF-A378-5DCB62B4F36D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E46079-E1C9-81EF-FF33-F8836C9A8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ED46BB-36F3-40ED-D097-6EE14DE2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8EF8B-2896-4624-978A-EB6B7D6845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540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7FE73-6FB1-DB59-ECD2-BA0760ABC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F6988B-AF32-6211-B2B2-7603C70A6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0C2E72-51D5-0B4E-8B0E-4A25C6617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B008DC-2145-7817-A07F-7CB65298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83EF9-D452-44BF-A378-5DCB62B4F36D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96C3A9-894E-0DF2-8B18-0CE5145D1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697F37-D782-2E95-8DFD-E9734C84E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8EF8B-2896-4624-978A-EB6B7D6845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651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6D91BA-DFDD-E7EC-F59B-A0D2A9D79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1E8AE7-69E7-437C-1D81-DFC7DBFFC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02D50-B2D0-5909-F1C3-D2892084BC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83EF9-D452-44BF-A378-5DCB62B4F36D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8D8BD0-1E60-C357-B892-4AE0DF589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91456D-E64C-1202-DCFA-C05DBF872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8EF8B-2896-4624-978A-EB6B7D6845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26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3846C9-5AE4-4A43-9ED6-2416C6B074A5}"/>
              </a:ext>
            </a:extLst>
          </p:cNvPr>
          <p:cNvSpPr txBox="1"/>
          <p:nvPr/>
        </p:nvSpPr>
        <p:spPr>
          <a:xfrm>
            <a:off x="584199" y="1026785"/>
            <a:ext cx="6701183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rgbClr val="A05FF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PERSONAL PLANNER</a:t>
            </a:r>
            <a:r>
              <a:rPr lang="ko-KR" altLang="en-US" sz="4400" spc="-150" dirty="0">
                <a:solidFill>
                  <a:srgbClr val="A05FF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78F92E-6B3A-4D41-A862-740107A38DB3}"/>
              </a:ext>
            </a:extLst>
          </p:cNvPr>
          <p:cNvCxnSpPr>
            <a:cxnSpLocks/>
          </p:cNvCxnSpPr>
          <p:nvPr/>
        </p:nvCxnSpPr>
        <p:spPr>
          <a:xfrm>
            <a:off x="635000" y="749300"/>
            <a:ext cx="5119757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5CB3EB-1A8E-CAC1-0CFD-49F405DD2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208" y="1884334"/>
            <a:ext cx="5913783" cy="394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010395-9FE6-CE4D-B007-2127D8D4D300}"/>
              </a:ext>
            </a:extLst>
          </p:cNvPr>
          <p:cNvSpPr txBox="1"/>
          <p:nvPr/>
        </p:nvSpPr>
        <p:spPr>
          <a:xfrm>
            <a:off x="584200" y="1884334"/>
            <a:ext cx="4452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C198E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나만의 여행 계획을 정리할 수 있는 사이트</a:t>
            </a:r>
            <a:r>
              <a:rPr lang="en-US" altLang="ko-KR" spc="-150" dirty="0">
                <a:solidFill>
                  <a:srgbClr val="C198E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pc="-150" dirty="0">
                <a:solidFill>
                  <a:srgbClr val="C198E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퍼플 </a:t>
            </a:r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1AE4E1-4A2A-1138-A2FE-7DFA97E6F2CF}"/>
              </a:ext>
            </a:extLst>
          </p:cNvPr>
          <p:cNvSpPr txBox="1"/>
          <p:nvPr/>
        </p:nvSpPr>
        <p:spPr>
          <a:xfrm>
            <a:off x="923234" y="4327336"/>
            <a:ext cx="45432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권연준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김민지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김신실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김지수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이소연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이수환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818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2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회원가입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559ADE-D30D-3EDA-AD48-C1E8AC2B11FF}"/>
              </a:ext>
            </a:extLst>
          </p:cNvPr>
          <p:cNvSpPr txBox="1"/>
          <p:nvPr/>
        </p:nvSpPr>
        <p:spPr>
          <a:xfrm>
            <a:off x="8391233" y="3687300"/>
            <a:ext cx="473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 성공 화면</a:t>
            </a:r>
          </a:p>
        </p:txBody>
      </p:sp>
      <p:pic>
        <p:nvPicPr>
          <p:cNvPr id="11" name="그림 10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40B3C9A-73A0-FF3D-35D3-382ADA8C3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35" y="1510966"/>
            <a:ext cx="6034863" cy="483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61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아이디 비밀번호 찾기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C1C4C3AA-6BA6-D012-CAD1-325CC367C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95" y="2174263"/>
            <a:ext cx="5411972" cy="43295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BD878-907B-6516-45FB-A624645A0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594" y="2286002"/>
            <a:ext cx="2023227" cy="8562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DA2816-F756-B12E-7638-0437F5C80525}"/>
              </a:ext>
            </a:extLst>
          </p:cNvPr>
          <p:cNvSpPr txBox="1"/>
          <p:nvPr/>
        </p:nvSpPr>
        <p:spPr>
          <a:xfrm>
            <a:off x="7354879" y="3562959"/>
            <a:ext cx="31391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이메일을 입력 받고 계정확인 버튼 클릭 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불러옴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비밀번호 찾는 메시지창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 시 비밀번호 찾기 페이지로 이동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8618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아이디 비밀번호 찾기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AB95783A-7E9E-E193-7AB7-E7A0C9513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06" y="2174263"/>
            <a:ext cx="5298724" cy="42177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13DA18-AB53-2B5A-5DEE-BC603728E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359" y="2660646"/>
            <a:ext cx="1843951" cy="13771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A465E7-E242-5912-8E34-C8AE8B0EB364}"/>
              </a:ext>
            </a:extLst>
          </p:cNvPr>
          <p:cNvSpPr txBox="1"/>
          <p:nvPr/>
        </p:nvSpPr>
        <p:spPr>
          <a:xfrm>
            <a:off x="6905215" y="4462766"/>
            <a:ext cx="461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이메일 입력 받고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DB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정보와 일치하면 비밀번호 재설정 가능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164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마이페이지 </a:t>
              </a:r>
              <a:r>
                <a:rPr lang="en-US" altLang="ko-KR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회원 정보 수정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37F9C9-A25C-C92E-86C7-93809E05A068}"/>
              </a:ext>
            </a:extLst>
          </p:cNvPr>
          <p:cNvSpPr txBox="1"/>
          <p:nvPr/>
        </p:nvSpPr>
        <p:spPr>
          <a:xfrm>
            <a:off x="7398405" y="4241063"/>
            <a:ext cx="4522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생년월일을 제외한 모든 일정 수정가능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김민지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김만두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pic>
        <p:nvPicPr>
          <p:cNvPr id="11" name="그림 10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9766088C-A782-1870-6A42-B5DE74F53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39" y="2076601"/>
            <a:ext cx="5677787" cy="4529727"/>
          </a:xfrm>
          <a:prstGeom prst="rect">
            <a:avLst/>
          </a:prstGeom>
        </p:spPr>
      </p:pic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15B2B6B0-39E6-9D55-D4A8-2433B71079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3" t="461" r="1052" b="88022"/>
          <a:stretch/>
        </p:blipFill>
        <p:spPr>
          <a:xfrm>
            <a:off x="8314660" y="2076601"/>
            <a:ext cx="2690038" cy="100447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58B020D-DDC7-BAC1-FED7-7DA7C9B8CA90}"/>
              </a:ext>
            </a:extLst>
          </p:cNvPr>
          <p:cNvSpPr/>
          <p:nvPr/>
        </p:nvSpPr>
        <p:spPr>
          <a:xfrm>
            <a:off x="7181314" y="2380004"/>
            <a:ext cx="916357" cy="236934"/>
          </a:xfrm>
          <a:prstGeom prst="rightArrow">
            <a:avLst/>
          </a:prstGeom>
          <a:solidFill>
            <a:srgbClr val="A05FFA"/>
          </a:solidFill>
          <a:ln>
            <a:solidFill>
              <a:srgbClr val="A05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650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마이페이지 </a:t>
              </a:r>
              <a:r>
                <a:rPr lang="en-US" altLang="ko-KR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비밀번호 변경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37F9C9-A25C-C92E-86C7-93809E05A068}"/>
              </a:ext>
            </a:extLst>
          </p:cNvPr>
          <p:cNvSpPr txBox="1"/>
          <p:nvPr/>
        </p:nvSpPr>
        <p:spPr>
          <a:xfrm>
            <a:off x="7855605" y="5390139"/>
            <a:ext cx="452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 비밀번호가 서로 다른 경우 </a:t>
            </a:r>
          </a:p>
        </p:txBody>
      </p:sp>
      <p:pic>
        <p:nvPicPr>
          <p:cNvPr id="6" name="그림 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454DEF25-D12B-83B7-BFA1-7DC350962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02" y="2096723"/>
            <a:ext cx="5658887" cy="45305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2BB6F8-8E05-B302-5B2A-25CA4CC15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431" y="4316473"/>
            <a:ext cx="1738490" cy="748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BDC536-A573-F0AA-5761-FCB2107AE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431" y="2191179"/>
            <a:ext cx="1738490" cy="767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281152-ACDF-00DB-3315-45EE29CA918C}"/>
              </a:ext>
            </a:extLst>
          </p:cNvPr>
          <p:cNvSpPr txBox="1"/>
          <p:nvPr/>
        </p:nvSpPr>
        <p:spPr>
          <a:xfrm>
            <a:off x="7774089" y="3252931"/>
            <a:ext cx="452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 비밀번호가 틀린 경우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855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마이페이지 </a:t>
              </a:r>
              <a:r>
                <a:rPr lang="en-US" altLang="ko-KR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</a:t>
              </a: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회원탈퇴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9D6A2558-2939-5675-600A-4FBFBB599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840" y="2165079"/>
            <a:ext cx="5581630" cy="44630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AC6A7C-5F24-AD55-CEA0-9CED3B797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207" y="2739056"/>
            <a:ext cx="2203878" cy="9409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13B0EE-D3E3-F5C8-53F8-0DAC812B643D}"/>
              </a:ext>
            </a:extLst>
          </p:cNvPr>
          <p:cNvSpPr txBox="1"/>
          <p:nvPr/>
        </p:nvSpPr>
        <p:spPr>
          <a:xfrm>
            <a:off x="7327522" y="4118944"/>
            <a:ext cx="4522548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비밀번호가 일치한지 확인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탈퇴사유 입력 받기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회원탈퇴 버튼 클릭 시 다시 한번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묻는 메시지창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261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20E4DB2C-8EDE-212B-89AB-EB184F924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24" y="2159575"/>
            <a:ext cx="5186341" cy="41335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내 일정 조회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A465E7-E242-5912-8E34-C8AE8B0EB364}"/>
              </a:ext>
            </a:extLst>
          </p:cNvPr>
          <p:cNvSpPr txBox="1"/>
          <p:nvPr/>
        </p:nvSpPr>
        <p:spPr>
          <a:xfrm>
            <a:off x="1408814" y="6251980"/>
            <a:ext cx="984043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만든 일정을 한 눈에 볼 수 있는 페이지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 제목 클릭하면 해당 일정을 볼 수 있음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DCDE985E-E1C2-2B22-6351-F2DC94FB5606}"/>
              </a:ext>
            </a:extLst>
          </p:cNvPr>
          <p:cNvSpPr/>
          <p:nvPr/>
        </p:nvSpPr>
        <p:spPr>
          <a:xfrm>
            <a:off x="994224" y="3184091"/>
            <a:ext cx="659219" cy="340242"/>
          </a:xfrm>
          <a:prstGeom prst="donut">
            <a:avLst>
              <a:gd name="adj" fmla="val 8645"/>
            </a:avLst>
          </a:prstGeom>
          <a:solidFill>
            <a:srgbClr val="A05FFA"/>
          </a:solidFill>
          <a:ln>
            <a:solidFill>
              <a:srgbClr val="A05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9DC78B6-D5FE-F3D1-6AAD-DBD4DA014885}"/>
              </a:ext>
            </a:extLst>
          </p:cNvPr>
          <p:cNvSpPr/>
          <p:nvPr/>
        </p:nvSpPr>
        <p:spPr>
          <a:xfrm>
            <a:off x="6058177" y="4040372"/>
            <a:ext cx="460885" cy="244546"/>
          </a:xfrm>
          <a:prstGeom prst="rightArrow">
            <a:avLst/>
          </a:prstGeom>
          <a:solidFill>
            <a:srgbClr val="A05FFA"/>
          </a:solidFill>
          <a:ln>
            <a:solidFill>
              <a:srgbClr val="A05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FB381B16-FA37-CB34-66A8-04F0C4A9B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062" y="2155372"/>
            <a:ext cx="5186341" cy="4133514"/>
          </a:xfrm>
          <a:prstGeom prst="rect">
            <a:avLst/>
          </a:prstGeom>
        </p:spPr>
      </p:pic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57E823CE-2D90-7D0B-5286-0CF35EE82302}"/>
              </a:ext>
            </a:extLst>
          </p:cNvPr>
          <p:cNvSpPr/>
          <p:nvPr/>
        </p:nvSpPr>
        <p:spPr>
          <a:xfrm>
            <a:off x="1502993" y="2843849"/>
            <a:ext cx="3470643" cy="340242"/>
          </a:xfrm>
          <a:prstGeom prst="donut">
            <a:avLst>
              <a:gd name="adj" fmla="val 8645"/>
            </a:avLst>
          </a:prstGeom>
          <a:solidFill>
            <a:srgbClr val="A05FFA"/>
          </a:solidFill>
          <a:ln>
            <a:solidFill>
              <a:srgbClr val="A05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0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새 일정 만들기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2C9562DF-EB31-8335-CD85-51BE7EA0D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80" y="2291317"/>
            <a:ext cx="5050803" cy="40254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A465E7-E242-5912-8E34-C8AE8B0EB364}"/>
              </a:ext>
            </a:extLst>
          </p:cNvPr>
          <p:cNvSpPr txBox="1"/>
          <p:nvPr/>
        </p:nvSpPr>
        <p:spPr>
          <a:xfrm>
            <a:off x="7106135" y="1399460"/>
            <a:ext cx="418391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빈값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또는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Days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String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입력시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오류메세지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BAB570D-B0E8-9F74-F114-56DB4533C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695" y="2288165"/>
            <a:ext cx="2524125" cy="1123950"/>
          </a:xfrm>
          <a:prstGeom prst="rect">
            <a:avLst/>
          </a:prstGeom>
        </p:spPr>
      </p:pic>
      <p:pic>
        <p:nvPicPr>
          <p:cNvPr id="10" name="그림 9" descr="텍스트, 스크린샷, 폰트, 멀티미디어이(가) 표시된 사진&#10;&#10;자동 생성된 설명">
            <a:extLst>
              <a:ext uri="{FF2B5EF4-FFF2-40B4-BE49-F238E27FC236}">
                <a16:creationId xmlns:a16="http://schemas.microsoft.com/office/drawing/2014/main" id="{BE6BB925-1B38-A14C-8C26-AF85CB7A8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695" y="3571448"/>
            <a:ext cx="2524125" cy="1123950"/>
          </a:xfrm>
          <a:prstGeom prst="rect">
            <a:avLst/>
          </a:prstGeom>
        </p:spPr>
      </p:pic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7852814-43C5-1A56-FF04-56D1433344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362" y="3571448"/>
            <a:ext cx="2524125" cy="1123950"/>
          </a:xfrm>
          <a:prstGeom prst="rect">
            <a:avLst/>
          </a:prstGeom>
        </p:spPr>
      </p:pic>
      <p:pic>
        <p:nvPicPr>
          <p:cNvPr id="15" name="그림 14" descr="텍스트, 스크린샷, 멀티미디어, 폰트이(가) 표시된 사진&#10;&#10;자동 생성된 설명">
            <a:extLst>
              <a:ext uri="{FF2B5EF4-FFF2-40B4-BE49-F238E27FC236}">
                <a16:creationId xmlns:a16="http://schemas.microsoft.com/office/drawing/2014/main" id="{EDB9D463-1E61-57EB-1122-45F4B93043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362" y="2288165"/>
            <a:ext cx="2524125" cy="1123950"/>
          </a:xfrm>
          <a:prstGeom prst="rect">
            <a:avLst/>
          </a:prstGeom>
        </p:spPr>
      </p:pic>
      <p:pic>
        <p:nvPicPr>
          <p:cNvPr id="17" name="그림 1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EB9BA84-4806-A884-C93F-0FD93B6E5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361" y="4849343"/>
            <a:ext cx="2524125" cy="1123950"/>
          </a:xfrm>
          <a:prstGeom prst="rect">
            <a:avLst/>
          </a:prstGeom>
        </p:spPr>
      </p:pic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1AA0F57-B20F-0583-C724-94951A6E0E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695" y="4849343"/>
            <a:ext cx="25241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19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새 일정 만들기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A465E7-E242-5912-8E34-C8AE8B0EB364}"/>
              </a:ext>
            </a:extLst>
          </p:cNvPr>
          <p:cNvSpPr txBox="1"/>
          <p:nvPr/>
        </p:nvSpPr>
        <p:spPr>
          <a:xfrm>
            <a:off x="6788512" y="2110967"/>
            <a:ext cx="4876800" cy="2966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SELECT DATE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클릭하면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 발생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달력에서 선택한 날짜 자동으로 입력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City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콤보박스에서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도시 선택하면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2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 발생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438D492-103B-CC06-F3F1-B4FB525C5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2" y="2245260"/>
            <a:ext cx="5163540" cy="413393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2B4071F-2132-AFF3-1A93-2D75C4739D7A}"/>
              </a:ext>
            </a:extLst>
          </p:cNvPr>
          <p:cNvSpPr/>
          <p:nvPr/>
        </p:nvSpPr>
        <p:spPr>
          <a:xfrm>
            <a:off x="1721591" y="3268677"/>
            <a:ext cx="364478" cy="32064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1982F9-6AAF-1FF0-38D6-AAAB92C942C1}"/>
              </a:ext>
            </a:extLst>
          </p:cNvPr>
          <p:cNvGrpSpPr/>
          <p:nvPr/>
        </p:nvGrpSpPr>
        <p:grpSpPr>
          <a:xfrm>
            <a:off x="6788512" y="4318490"/>
            <a:ext cx="3147743" cy="1640908"/>
            <a:chOff x="7322666" y="3250156"/>
            <a:chExt cx="3147743" cy="164090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57635BA-5CF5-6518-391E-6C8A18235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2666" y="3300741"/>
              <a:ext cx="3147743" cy="1590323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AAAEB91-0F14-708F-8BC1-BBEBD8F930C2}"/>
                </a:ext>
              </a:extLst>
            </p:cNvPr>
            <p:cNvSpPr/>
            <p:nvPr/>
          </p:nvSpPr>
          <p:spPr>
            <a:xfrm>
              <a:off x="8714298" y="3250156"/>
              <a:ext cx="364478" cy="32064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180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일정 추가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A465E7-E242-5912-8E34-C8AE8B0EB364}"/>
              </a:ext>
            </a:extLst>
          </p:cNvPr>
          <p:cNvSpPr txBox="1"/>
          <p:nvPr/>
        </p:nvSpPr>
        <p:spPr>
          <a:xfrm>
            <a:off x="7130506" y="2053055"/>
            <a:ext cx="418391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정상적으로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입력시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일정을 추가할 수 있는 페이지로 이동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FECAA99C-8973-EFDD-A815-062C28726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80" y="2053055"/>
            <a:ext cx="5543875" cy="443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11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3846C9-5AE4-4A43-9ED6-2416C6B074A5}"/>
              </a:ext>
            </a:extLst>
          </p:cNvPr>
          <p:cNvSpPr txBox="1"/>
          <p:nvPr/>
        </p:nvSpPr>
        <p:spPr>
          <a:xfrm>
            <a:off x="584199" y="1026785"/>
            <a:ext cx="6701183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rgbClr val="A05FF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sz="4400" spc="-150" dirty="0">
              <a:solidFill>
                <a:srgbClr val="A05FF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78F92E-6B3A-4D41-A862-740107A38DB3}"/>
              </a:ext>
            </a:extLst>
          </p:cNvPr>
          <p:cNvCxnSpPr>
            <a:cxnSpLocks/>
          </p:cNvCxnSpPr>
          <p:nvPr/>
        </p:nvCxnSpPr>
        <p:spPr>
          <a:xfrm>
            <a:off x="635000" y="749300"/>
            <a:ext cx="5119757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5CB3EB-1A8E-CAC1-0CFD-49F405DD2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208" y="1884334"/>
            <a:ext cx="5913783" cy="394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1AE4E1-4A2A-1138-A2FE-7DFA97E6F2CF}"/>
              </a:ext>
            </a:extLst>
          </p:cNvPr>
          <p:cNvSpPr txBox="1"/>
          <p:nvPr/>
        </p:nvSpPr>
        <p:spPr>
          <a:xfrm>
            <a:off x="923234" y="4327336"/>
            <a:ext cx="4543287" cy="1746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ERD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397142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일정 추가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A465E7-E242-5912-8E34-C8AE8B0EB364}"/>
              </a:ext>
            </a:extLst>
          </p:cNvPr>
          <p:cNvSpPr txBox="1"/>
          <p:nvPr/>
        </p:nvSpPr>
        <p:spPr>
          <a:xfrm>
            <a:off x="6491501" y="1337802"/>
            <a:ext cx="4183912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원하는 관광지 선택 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Add Spot 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일정 추가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952FF657-84DB-A4F1-0CCD-06ABBB396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2326740"/>
            <a:ext cx="5202024" cy="4164747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C55A668-875B-623A-A5DD-E97144AB357B}"/>
              </a:ext>
            </a:extLst>
          </p:cNvPr>
          <p:cNvSpPr/>
          <p:nvPr/>
        </p:nvSpPr>
        <p:spPr>
          <a:xfrm>
            <a:off x="5905245" y="4111340"/>
            <a:ext cx="460885" cy="244546"/>
          </a:xfrm>
          <a:prstGeom prst="rightArrow">
            <a:avLst/>
          </a:prstGeom>
          <a:solidFill>
            <a:srgbClr val="A05FFA"/>
          </a:solidFill>
          <a:ln>
            <a:solidFill>
              <a:srgbClr val="A05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211FC545-B71B-5994-CB01-DDE14D06A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501" y="2326740"/>
            <a:ext cx="5202025" cy="4164747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7BF7F3AF-B44E-ED9C-A238-CDB5442E98D6}"/>
              </a:ext>
            </a:extLst>
          </p:cNvPr>
          <p:cNvSpPr/>
          <p:nvPr/>
        </p:nvSpPr>
        <p:spPr>
          <a:xfrm>
            <a:off x="673549" y="3063603"/>
            <a:ext cx="841437" cy="1209633"/>
          </a:xfrm>
          <a:prstGeom prst="frame">
            <a:avLst>
              <a:gd name="adj1" fmla="val 6184"/>
            </a:avLst>
          </a:prstGeom>
          <a:solidFill>
            <a:srgbClr val="A05FFA"/>
          </a:solidFill>
          <a:ln>
            <a:solidFill>
              <a:srgbClr val="A05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99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일정 추가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A465E7-E242-5912-8E34-C8AE8B0EB364}"/>
              </a:ext>
            </a:extLst>
          </p:cNvPr>
          <p:cNvSpPr txBox="1"/>
          <p:nvPr/>
        </p:nvSpPr>
        <p:spPr>
          <a:xfrm>
            <a:off x="7356843" y="2016598"/>
            <a:ext cx="4183912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원하는 위치에 관광지 정보 제공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빈값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또는 선택한 관광지가 없을 경우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오류메세지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62238C04-9D31-19A1-30BD-D9AE2DE5D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80" y="2042670"/>
            <a:ext cx="5674981" cy="4543396"/>
          </a:xfrm>
          <a:prstGeom prst="rect">
            <a:avLst/>
          </a:prstGeom>
        </p:spPr>
      </p:pic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3D453AB-82AD-DE47-31D0-A1EEFAD8B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321" y="4850944"/>
            <a:ext cx="2533650" cy="1123950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DF46479-FE59-5722-18D7-EC96EB621D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321" y="3429000"/>
            <a:ext cx="25336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53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일정 추가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A465E7-E242-5912-8E34-C8AE8B0EB364}"/>
              </a:ext>
            </a:extLst>
          </p:cNvPr>
          <p:cNvSpPr txBox="1"/>
          <p:nvPr/>
        </p:nvSpPr>
        <p:spPr>
          <a:xfrm>
            <a:off x="7356843" y="2016598"/>
            <a:ext cx="4183912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시간을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미입력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상태에서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Complete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또는 다른 날로 변경할 경우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오류메세지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E30B619C-B937-D4A1-D356-63831DC10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80" y="2042670"/>
            <a:ext cx="5713341" cy="457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25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일정 추가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A465E7-E242-5912-8E34-C8AE8B0EB364}"/>
              </a:ext>
            </a:extLst>
          </p:cNvPr>
          <p:cNvSpPr txBox="1"/>
          <p:nvPr/>
        </p:nvSpPr>
        <p:spPr>
          <a:xfrm>
            <a:off x="7430238" y="1510966"/>
            <a:ext cx="4183912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Complete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플래너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저장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Cancel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현재까지 작업한 내용 모두 삭제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5E8FAD8-8BBC-E781-552D-C95C0D582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80" y="2042670"/>
            <a:ext cx="5726281" cy="458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43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일정 삭제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A465E7-E242-5912-8E34-C8AE8B0EB364}"/>
              </a:ext>
            </a:extLst>
          </p:cNvPr>
          <p:cNvSpPr txBox="1"/>
          <p:nvPr/>
        </p:nvSpPr>
        <p:spPr>
          <a:xfrm>
            <a:off x="2716618" y="6251980"/>
            <a:ext cx="937437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Delete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다시 물어보고 예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플래너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삭제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821BF838-DE2A-66C8-0484-9DF8257A19B0}"/>
              </a:ext>
            </a:extLst>
          </p:cNvPr>
          <p:cNvSpPr/>
          <p:nvPr/>
        </p:nvSpPr>
        <p:spPr>
          <a:xfrm>
            <a:off x="4926270" y="2865475"/>
            <a:ext cx="623925" cy="281763"/>
          </a:xfrm>
          <a:prstGeom prst="donut">
            <a:avLst>
              <a:gd name="adj" fmla="val 8645"/>
            </a:avLst>
          </a:prstGeom>
          <a:solidFill>
            <a:srgbClr val="A05FFA"/>
          </a:solidFill>
          <a:ln>
            <a:solidFill>
              <a:srgbClr val="A05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52A8709-69B2-0093-B9B3-5FDCD3256DBC}"/>
              </a:ext>
            </a:extLst>
          </p:cNvPr>
          <p:cNvSpPr/>
          <p:nvPr/>
        </p:nvSpPr>
        <p:spPr>
          <a:xfrm>
            <a:off x="5926622" y="4025051"/>
            <a:ext cx="460885" cy="244546"/>
          </a:xfrm>
          <a:prstGeom prst="rightArrow">
            <a:avLst/>
          </a:prstGeom>
          <a:solidFill>
            <a:srgbClr val="A05FFA"/>
          </a:solidFill>
          <a:ln>
            <a:solidFill>
              <a:srgbClr val="A05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298C141-08D1-B2C7-A1AC-5C1911183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80" y="2075246"/>
            <a:ext cx="5176307" cy="4144157"/>
          </a:xfrm>
          <a:prstGeom prst="rect">
            <a:avLst/>
          </a:prstGeom>
        </p:spPr>
      </p:pic>
      <p:pic>
        <p:nvPicPr>
          <p:cNvPr id="10" name="그림 9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3CF1B307-8E4A-0638-7318-4C94D7634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43" y="2075246"/>
            <a:ext cx="5176307" cy="4144158"/>
          </a:xfrm>
          <a:prstGeom prst="rect">
            <a:avLst/>
          </a:prstGeom>
        </p:spPr>
      </p:pic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B80CFE90-235E-F308-BCA5-79628BB16BA0}"/>
              </a:ext>
            </a:extLst>
          </p:cNvPr>
          <p:cNvSpPr/>
          <p:nvPr/>
        </p:nvSpPr>
        <p:spPr>
          <a:xfrm>
            <a:off x="5243309" y="2796686"/>
            <a:ext cx="623925" cy="281763"/>
          </a:xfrm>
          <a:prstGeom prst="donut">
            <a:avLst>
              <a:gd name="adj" fmla="val 8645"/>
            </a:avLst>
          </a:prstGeom>
          <a:solidFill>
            <a:srgbClr val="A05FFA"/>
          </a:solidFill>
          <a:ln>
            <a:solidFill>
              <a:srgbClr val="A05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1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E510481E-678B-FC3B-E4BE-7B9CA29BC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80" y="2092754"/>
            <a:ext cx="5159573" cy="41317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내 일정 수정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A465E7-E242-5912-8E34-C8AE8B0EB364}"/>
              </a:ext>
            </a:extLst>
          </p:cNvPr>
          <p:cNvSpPr txBox="1"/>
          <p:nvPr/>
        </p:nvSpPr>
        <p:spPr>
          <a:xfrm>
            <a:off x="2716618" y="6251980"/>
            <a:ext cx="937437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Edit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버튼 클릭 시 여행 일정을 수정할 수 있는 페이지로 이동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821BF838-DE2A-66C8-0484-9DF8257A19B0}"/>
              </a:ext>
            </a:extLst>
          </p:cNvPr>
          <p:cNvSpPr/>
          <p:nvPr/>
        </p:nvSpPr>
        <p:spPr>
          <a:xfrm>
            <a:off x="4788421" y="2826224"/>
            <a:ext cx="623925" cy="281763"/>
          </a:xfrm>
          <a:prstGeom prst="donut">
            <a:avLst>
              <a:gd name="adj" fmla="val 8645"/>
            </a:avLst>
          </a:prstGeom>
          <a:solidFill>
            <a:srgbClr val="A05FFA"/>
          </a:solidFill>
          <a:ln>
            <a:solidFill>
              <a:srgbClr val="A05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52A8709-69B2-0093-B9B3-5FDCD3256DBC}"/>
              </a:ext>
            </a:extLst>
          </p:cNvPr>
          <p:cNvSpPr/>
          <p:nvPr/>
        </p:nvSpPr>
        <p:spPr>
          <a:xfrm>
            <a:off x="5926623" y="4036376"/>
            <a:ext cx="460885" cy="244546"/>
          </a:xfrm>
          <a:prstGeom prst="rightArrow">
            <a:avLst/>
          </a:prstGeom>
          <a:solidFill>
            <a:srgbClr val="A05FFA"/>
          </a:solidFill>
          <a:ln>
            <a:solidFill>
              <a:srgbClr val="A05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37178303-5542-96D6-EBC0-60DD3F287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78" y="2092754"/>
            <a:ext cx="5159572" cy="41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6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내 일정 수정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A465E7-E242-5912-8E34-C8AE8B0EB364}"/>
              </a:ext>
            </a:extLst>
          </p:cNvPr>
          <p:cNvSpPr txBox="1"/>
          <p:nvPr/>
        </p:nvSpPr>
        <p:spPr>
          <a:xfrm>
            <a:off x="2716618" y="6251980"/>
            <a:ext cx="937437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Complete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수정한 내용을 저장합니다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821BF838-DE2A-66C8-0484-9DF8257A19B0}"/>
              </a:ext>
            </a:extLst>
          </p:cNvPr>
          <p:cNvSpPr/>
          <p:nvPr/>
        </p:nvSpPr>
        <p:spPr>
          <a:xfrm>
            <a:off x="4661673" y="2967105"/>
            <a:ext cx="623925" cy="281763"/>
          </a:xfrm>
          <a:prstGeom prst="donut">
            <a:avLst>
              <a:gd name="adj" fmla="val 8645"/>
            </a:avLst>
          </a:prstGeom>
          <a:solidFill>
            <a:srgbClr val="A05FFA"/>
          </a:solidFill>
          <a:ln>
            <a:solidFill>
              <a:srgbClr val="A05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52A8709-69B2-0093-B9B3-5FDCD3256DBC}"/>
              </a:ext>
            </a:extLst>
          </p:cNvPr>
          <p:cNvSpPr/>
          <p:nvPr/>
        </p:nvSpPr>
        <p:spPr>
          <a:xfrm>
            <a:off x="5926623" y="4036376"/>
            <a:ext cx="460885" cy="244546"/>
          </a:xfrm>
          <a:prstGeom prst="rightArrow">
            <a:avLst/>
          </a:prstGeom>
          <a:solidFill>
            <a:srgbClr val="A05FFA"/>
          </a:solidFill>
          <a:ln>
            <a:solidFill>
              <a:srgbClr val="A05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79DB8A6-B78D-0E18-939D-95ABEB4EA26C}"/>
              </a:ext>
            </a:extLst>
          </p:cNvPr>
          <p:cNvSpPr/>
          <p:nvPr/>
        </p:nvSpPr>
        <p:spPr>
          <a:xfrm>
            <a:off x="1604836" y="3710452"/>
            <a:ext cx="1846906" cy="3259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F54B0971-687F-AAAC-4318-669484384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80" y="2092754"/>
            <a:ext cx="5159573" cy="4131790"/>
          </a:xfrm>
          <a:prstGeom prst="rect">
            <a:avLst/>
          </a:prstGeom>
        </p:spPr>
      </p:pic>
      <p:pic>
        <p:nvPicPr>
          <p:cNvPr id="7" name="그림 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3DDA1F0-CFDD-97DA-E876-48DFE7F3F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79" y="2120191"/>
            <a:ext cx="5159572" cy="41317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15864A7-CC16-DFD8-02E4-426C63C67ED6}"/>
              </a:ext>
            </a:extLst>
          </p:cNvPr>
          <p:cNvSpPr/>
          <p:nvPr/>
        </p:nvSpPr>
        <p:spPr>
          <a:xfrm>
            <a:off x="1604835" y="3784349"/>
            <a:ext cx="2061817" cy="3953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15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내 일정 수정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A465E7-E242-5912-8E34-C8AE8B0EB364}"/>
              </a:ext>
            </a:extLst>
          </p:cNvPr>
          <p:cNvSpPr txBox="1"/>
          <p:nvPr/>
        </p:nvSpPr>
        <p:spPr>
          <a:xfrm>
            <a:off x="2716618" y="6251980"/>
            <a:ext cx="937437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Cancle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현재까지 수정한 내용을 취소합니다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821BF838-DE2A-66C8-0484-9DF8257A19B0}"/>
              </a:ext>
            </a:extLst>
          </p:cNvPr>
          <p:cNvSpPr/>
          <p:nvPr/>
        </p:nvSpPr>
        <p:spPr>
          <a:xfrm>
            <a:off x="4661673" y="2967105"/>
            <a:ext cx="623925" cy="281763"/>
          </a:xfrm>
          <a:prstGeom prst="donut">
            <a:avLst>
              <a:gd name="adj" fmla="val 8645"/>
            </a:avLst>
          </a:prstGeom>
          <a:solidFill>
            <a:srgbClr val="A05FFA"/>
          </a:solidFill>
          <a:ln>
            <a:solidFill>
              <a:srgbClr val="A05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52A8709-69B2-0093-B9B3-5FDCD3256DBC}"/>
              </a:ext>
            </a:extLst>
          </p:cNvPr>
          <p:cNvSpPr/>
          <p:nvPr/>
        </p:nvSpPr>
        <p:spPr>
          <a:xfrm>
            <a:off x="5926623" y="4036376"/>
            <a:ext cx="460885" cy="244546"/>
          </a:xfrm>
          <a:prstGeom prst="rightArrow">
            <a:avLst/>
          </a:prstGeom>
          <a:solidFill>
            <a:srgbClr val="A05FFA"/>
          </a:solidFill>
          <a:ln>
            <a:solidFill>
              <a:srgbClr val="A05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1264506-6B7E-4FD9-2F03-863DF1622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80" y="2042670"/>
            <a:ext cx="5159574" cy="4131791"/>
          </a:xfrm>
          <a:prstGeom prst="rect">
            <a:avLst/>
          </a:prstGeom>
        </p:spPr>
      </p:pic>
      <p:pic>
        <p:nvPicPr>
          <p:cNvPr id="34" name="그림 3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4CC3EA3F-66CA-EF42-3096-7D83DD001D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77" y="2092754"/>
            <a:ext cx="5159573" cy="413179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79DB8A6-B78D-0E18-939D-95ABEB4EA26C}"/>
              </a:ext>
            </a:extLst>
          </p:cNvPr>
          <p:cNvSpPr/>
          <p:nvPr/>
        </p:nvSpPr>
        <p:spPr>
          <a:xfrm>
            <a:off x="1604836" y="3710452"/>
            <a:ext cx="1846906" cy="3259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40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여행후기 </a:t>
              </a:r>
              <a:r>
                <a:rPr lang="en-US" altLang="ko-KR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 후기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A465E7-E242-5912-8E34-C8AE8B0EB364}"/>
              </a:ext>
            </a:extLst>
          </p:cNvPr>
          <p:cNvSpPr txBox="1"/>
          <p:nvPr/>
        </p:nvSpPr>
        <p:spPr>
          <a:xfrm>
            <a:off x="6838061" y="6085586"/>
            <a:ext cx="451972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콤보 박스 선택하지 않고 검색 눌렀을 때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B1963905-0FB2-9EFF-CF38-93C77E5C3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26" y="2151840"/>
            <a:ext cx="4915948" cy="3933746"/>
          </a:xfrm>
          <a:prstGeom prst="rect">
            <a:avLst/>
          </a:prstGeom>
        </p:spPr>
      </p:pic>
      <p:pic>
        <p:nvPicPr>
          <p:cNvPr id="8" name="그림 7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0FB7D3A-C247-79B5-2A33-49CDD4EBC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91" y="2139168"/>
            <a:ext cx="4915948" cy="3933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B36B04-807E-A435-78C6-7DAF8D6BA1A6}"/>
              </a:ext>
            </a:extLst>
          </p:cNvPr>
          <p:cNvSpPr txBox="1"/>
          <p:nvPr/>
        </p:nvSpPr>
        <p:spPr>
          <a:xfrm>
            <a:off x="3107364" y="6085586"/>
            <a:ext cx="195373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 화면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601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여행후기 </a:t>
              </a:r>
              <a:r>
                <a:rPr lang="en-US" altLang="ko-KR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 후기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A465E7-E242-5912-8E34-C8AE8B0EB364}"/>
              </a:ext>
            </a:extLst>
          </p:cNvPr>
          <p:cNvSpPr txBox="1"/>
          <p:nvPr/>
        </p:nvSpPr>
        <p:spPr>
          <a:xfrm>
            <a:off x="6465920" y="4506176"/>
            <a:ext cx="5017241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전체로 검색 시 모든 관광지 후기 확인가능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시 선택하면 해당하는 동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읍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면 선택가능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C0D78743-9EF8-D5E4-D3D7-C36C65AE7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2174263"/>
            <a:ext cx="5385772" cy="4309699"/>
          </a:xfrm>
          <a:prstGeom prst="rect">
            <a:avLst/>
          </a:prstGeom>
        </p:spPr>
      </p:pic>
      <p:pic>
        <p:nvPicPr>
          <p:cNvPr id="10" name="그림 9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7B93420B-E71A-C875-ABB0-6D98D9771B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0" t="19364" r="27684" b="50522"/>
          <a:stretch/>
        </p:blipFill>
        <p:spPr>
          <a:xfrm>
            <a:off x="7549116" y="2042670"/>
            <a:ext cx="2339163" cy="174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16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577850" y="476384"/>
            <a:ext cx="8950325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ERD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F677D03-68D3-49A7-AC07-B0CAECE76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02" y="1513662"/>
            <a:ext cx="10193173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48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여행후기 </a:t>
              </a:r>
              <a:r>
                <a:rPr lang="en-US" altLang="ko-KR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 후기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A465E7-E242-5912-8E34-C8AE8B0EB364}"/>
              </a:ext>
            </a:extLst>
          </p:cNvPr>
          <p:cNvSpPr txBox="1"/>
          <p:nvPr/>
        </p:nvSpPr>
        <p:spPr>
          <a:xfrm>
            <a:off x="6465920" y="4506176"/>
            <a:ext cx="501724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보기를 클릭했을 때 후기가 없는 경우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1E0F4F3A-3B9B-B15D-0F72-A4FAC24D7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09" y="2140248"/>
            <a:ext cx="5272711" cy="4219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7B04F6-C169-F77F-A65E-4367FC69B076}"/>
              </a:ext>
            </a:extLst>
          </p:cNvPr>
          <p:cNvSpPr txBox="1"/>
          <p:nvPr/>
        </p:nvSpPr>
        <p:spPr>
          <a:xfrm>
            <a:off x="6596909" y="3361156"/>
            <a:ext cx="4716133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제주시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애월읍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검색 시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애월읍에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있는 관광지만 추출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7712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여행후기 </a:t>
              </a:r>
              <a:r>
                <a:rPr lang="en-US" altLang="ko-KR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 후기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A465E7-E242-5912-8E34-C8AE8B0EB364}"/>
              </a:ext>
            </a:extLst>
          </p:cNvPr>
          <p:cNvSpPr txBox="1"/>
          <p:nvPr/>
        </p:nvSpPr>
        <p:spPr>
          <a:xfrm>
            <a:off x="6745765" y="5906443"/>
            <a:ext cx="501724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선택한 관광지에 후기가 없을 때 화면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ED0E9072-057B-58AD-C8CC-4458D014A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629" y="2033256"/>
            <a:ext cx="4608613" cy="368781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F48BD2B-8657-5E65-F942-C09FCEBA4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58" y="2071544"/>
            <a:ext cx="4569633" cy="365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B846E-3AB1-FCF6-F375-760B749DBDA9}"/>
              </a:ext>
            </a:extLst>
          </p:cNvPr>
          <p:cNvSpPr txBox="1"/>
          <p:nvPr/>
        </p:nvSpPr>
        <p:spPr>
          <a:xfrm>
            <a:off x="1487388" y="5906443"/>
            <a:ext cx="501724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선택한 관광지에 후기가 있을 때 화면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374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여행후기 </a:t>
              </a:r>
              <a:r>
                <a:rPr lang="en-US" altLang="ko-KR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</a:t>
              </a: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내 후기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A465E7-E242-5912-8E34-C8AE8B0EB364}"/>
              </a:ext>
            </a:extLst>
          </p:cNvPr>
          <p:cNvSpPr txBox="1"/>
          <p:nvPr/>
        </p:nvSpPr>
        <p:spPr>
          <a:xfrm>
            <a:off x="6940178" y="3429000"/>
            <a:ext cx="5017241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작성한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플래너와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관광지 선택 후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후기를 작성하고 작성 버튼 클릭 시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아래 작성한 후기에서 볼 수 있음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BB916B-8D5A-D379-DFCC-47DC073D0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88" y="2174263"/>
            <a:ext cx="5573823" cy="446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223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여행후기 </a:t>
              </a:r>
              <a:r>
                <a:rPr lang="en-US" altLang="ko-KR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</a:t>
              </a: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내 후기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A465E7-E242-5912-8E34-C8AE8B0EB364}"/>
              </a:ext>
            </a:extLst>
          </p:cNvPr>
          <p:cNvSpPr txBox="1"/>
          <p:nvPr/>
        </p:nvSpPr>
        <p:spPr>
          <a:xfrm>
            <a:off x="6311081" y="4719049"/>
            <a:ext cx="5180939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Ex.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퇴사여행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헬로키티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아일랜드 후기 작성 후 완료하면 전체 후기의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헬로키티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아일랜드에서 조회 가능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58F063E-386C-CF96-ACA1-273F96DDE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80" y="2314385"/>
            <a:ext cx="5025941" cy="402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BC8F36A-4643-09F7-81FC-5B7744658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24883" r="15658" b="26214"/>
          <a:stretch/>
        </p:blipFill>
        <p:spPr bwMode="auto">
          <a:xfrm>
            <a:off x="6587400" y="1755592"/>
            <a:ext cx="4056523" cy="228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379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여행후기 </a:t>
              </a:r>
              <a:r>
                <a:rPr lang="en-US" altLang="ko-KR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</a:t>
              </a: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내 후기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A465E7-E242-5912-8E34-C8AE8B0EB364}"/>
              </a:ext>
            </a:extLst>
          </p:cNvPr>
          <p:cNvSpPr txBox="1"/>
          <p:nvPr/>
        </p:nvSpPr>
        <p:spPr>
          <a:xfrm>
            <a:off x="6563671" y="4771087"/>
            <a:ext cx="5180939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후기 페이지에서 작성된 후기를 삭제하면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전체후기에서도 삭제됨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009D42A-4C69-FC57-D625-65CF45F3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60" y="2294821"/>
            <a:ext cx="5206976" cy="419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EDE660D-43E1-0729-92FB-4635C6987F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4" t="24173" r="15139" b="26291"/>
          <a:stretch/>
        </p:blipFill>
        <p:spPr bwMode="auto">
          <a:xfrm>
            <a:off x="6825370" y="1880117"/>
            <a:ext cx="3853279" cy="220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780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관리자 페이지 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2BF40F14-CB2E-3615-A2D1-F7B5EC812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66" y="2174263"/>
            <a:ext cx="4686320" cy="3742483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8C47F93-5824-AE30-5E57-6730522CC689}"/>
              </a:ext>
            </a:extLst>
          </p:cNvPr>
          <p:cNvSpPr/>
          <p:nvPr/>
        </p:nvSpPr>
        <p:spPr>
          <a:xfrm>
            <a:off x="5751617" y="3739647"/>
            <a:ext cx="516657" cy="278136"/>
          </a:xfrm>
          <a:prstGeom prst="rightArrow">
            <a:avLst/>
          </a:prstGeom>
          <a:solidFill>
            <a:srgbClr val="A05FFA"/>
          </a:solidFill>
          <a:ln>
            <a:solidFill>
              <a:srgbClr val="A05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8E3E57-7583-FCB5-A129-C7C716DF3570}"/>
              </a:ext>
            </a:extLst>
          </p:cNvPr>
          <p:cNvSpPr txBox="1"/>
          <p:nvPr/>
        </p:nvSpPr>
        <p:spPr>
          <a:xfrm>
            <a:off x="2706119" y="6048339"/>
            <a:ext cx="802552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화면에서 관리자 아이디로 로그인 하는 경우 관리자페이지로 이동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C0412C-953B-0E73-F049-56AB19C03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104" y="2174232"/>
            <a:ext cx="4686319" cy="37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관리자 페이지 </a:t>
              </a:r>
              <a:r>
                <a:rPr lang="en-US" altLang="ko-KR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관광지 수정 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C8E3E57-7583-FCB5-A129-C7C716DF3570}"/>
              </a:ext>
            </a:extLst>
          </p:cNvPr>
          <p:cNvSpPr txBox="1"/>
          <p:nvPr/>
        </p:nvSpPr>
        <p:spPr>
          <a:xfrm>
            <a:off x="7149574" y="3163186"/>
            <a:ext cx="4769524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검색창에 관광지 입력 후 검색 버튼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해당 문자가 포함된 관광지 출력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관광지 추가 버튼 클릭하여 새로운 관광지 추가 가능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8ADCE01D-5F5F-F22A-0CB3-0B205E673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00" y="2112713"/>
            <a:ext cx="5552935" cy="445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8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관리자 페이지 </a:t>
              </a:r>
              <a:r>
                <a:rPr lang="en-US" altLang="ko-KR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유저 수정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C8E3E57-7583-FCB5-A129-C7C716DF3570}"/>
              </a:ext>
            </a:extLst>
          </p:cNvPr>
          <p:cNvSpPr txBox="1"/>
          <p:nvPr/>
        </p:nvSpPr>
        <p:spPr>
          <a:xfrm>
            <a:off x="7064037" y="2042670"/>
            <a:ext cx="4769524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유저 조회 시 비밀번호 조회 불가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유저 정보를 수정하거나 삭제 가능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유저 추가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관리자 추가 가능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2695E1F8-BB26-4B16-5F66-5A67966FA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6" y="2126416"/>
            <a:ext cx="5552935" cy="4441236"/>
          </a:xfrm>
          <a:prstGeom prst="rect">
            <a:avLst/>
          </a:prstGeom>
        </p:spPr>
      </p:pic>
      <p:pic>
        <p:nvPicPr>
          <p:cNvPr id="7" name="그림 6" descr="텍스트, 스크린샷,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FAE582E6-F21D-5C77-57C0-C17F99A589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1" t="17257" r="9932" b="26374"/>
          <a:stretch/>
        </p:blipFill>
        <p:spPr>
          <a:xfrm>
            <a:off x="7368363" y="3776273"/>
            <a:ext cx="3572539" cy="259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92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관리자 페이지 </a:t>
              </a:r>
              <a:r>
                <a:rPr lang="en-US" altLang="ko-KR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후기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C8E3E57-7583-FCB5-A129-C7C716DF3570}"/>
              </a:ext>
            </a:extLst>
          </p:cNvPr>
          <p:cNvSpPr txBox="1"/>
          <p:nvPr/>
        </p:nvSpPr>
        <p:spPr>
          <a:xfrm>
            <a:off x="7149574" y="3163186"/>
            <a:ext cx="4769524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후기 검색 가능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작성자 아이디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관광지로 조회 가능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후기 삭제 기능 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BE0D48CC-5C72-9D39-A472-7472D4C70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06" y="2042670"/>
            <a:ext cx="5734659" cy="457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1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관리자 페이지 </a:t>
              </a:r>
              <a:r>
                <a:rPr lang="en-US" altLang="ko-KR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후기</a:t>
              </a:r>
              <a:endParaRPr kumimoji="0" lang="ko-KR" altLang="en-US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C8E3E57-7583-FCB5-A129-C7C716DF3570}"/>
              </a:ext>
            </a:extLst>
          </p:cNvPr>
          <p:cNvSpPr txBox="1"/>
          <p:nvPr/>
        </p:nvSpPr>
        <p:spPr>
          <a:xfrm>
            <a:off x="7319694" y="3449160"/>
            <a:ext cx="4464576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아이디로 조회하면 해당 유저의 후기만 볼 수 있음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BE523D62-C8F3-5913-4BDC-4252F5780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46" y="2069251"/>
            <a:ext cx="5681496" cy="453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86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2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로그인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스크린샷, 소프트웨어, 디자인이(가) 표시된 사진">
            <a:extLst>
              <a:ext uri="{FF2B5EF4-FFF2-40B4-BE49-F238E27FC236}">
                <a16:creationId xmlns:a16="http://schemas.microsoft.com/office/drawing/2014/main" id="{89566F31-3ECB-F88F-23CD-03D9D868D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60" y="1510966"/>
            <a:ext cx="6221138" cy="4964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3E864-9C79-DB2C-6860-6E957BED63A1}"/>
              </a:ext>
            </a:extLst>
          </p:cNvPr>
          <p:cNvSpPr txBox="1"/>
          <p:nvPr/>
        </p:nvSpPr>
        <p:spPr>
          <a:xfrm>
            <a:off x="8772408" y="3426803"/>
            <a:ext cx="2421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 찾기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비밀번호 찾기</a:t>
            </a:r>
          </a:p>
        </p:txBody>
      </p:sp>
    </p:spTree>
    <p:extLst>
      <p:ext uri="{BB962C8B-B14F-4D97-AF65-F5344CB8AC3E}">
        <p14:creationId xmlns:p14="http://schemas.microsoft.com/office/powerpoint/2010/main" val="2356465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3846C9-5AE4-4A43-9ED6-2416C6B074A5}"/>
              </a:ext>
            </a:extLst>
          </p:cNvPr>
          <p:cNvSpPr txBox="1"/>
          <p:nvPr/>
        </p:nvSpPr>
        <p:spPr>
          <a:xfrm>
            <a:off x="584199" y="1026785"/>
            <a:ext cx="6701183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rgbClr val="A05FF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endParaRPr lang="ko-KR" altLang="en-US" sz="4400" spc="-150" dirty="0">
              <a:solidFill>
                <a:srgbClr val="A05FF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78F92E-6B3A-4D41-A862-740107A38DB3}"/>
              </a:ext>
            </a:extLst>
          </p:cNvPr>
          <p:cNvCxnSpPr>
            <a:cxnSpLocks/>
          </p:cNvCxnSpPr>
          <p:nvPr/>
        </p:nvCxnSpPr>
        <p:spPr>
          <a:xfrm>
            <a:off x="635000" y="749300"/>
            <a:ext cx="5119757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5CB3EB-1A8E-CAC1-0CFD-49F405DD2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208" y="1884334"/>
            <a:ext cx="5913783" cy="394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670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3846C9-5AE4-4A43-9ED6-2416C6B074A5}"/>
              </a:ext>
            </a:extLst>
          </p:cNvPr>
          <p:cNvSpPr txBox="1"/>
          <p:nvPr/>
        </p:nvSpPr>
        <p:spPr>
          <a:xfrm>
            <a:off x="584199" y="1026785"/>
            <a:ext cx="6701183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rgbClr val="A05FF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 you!</a:t>
            </a:r>
            <a:endParaRPr lang="ko-KR" altLang="en-US" sz="4400" spc="-150" dirty="0">
              <a:solidFill>
                <a:srgbClr val="A05FF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78F92E-6B3A-4D41-A862-740107A38DB3}"/>
              </a:ext>
            </a:extLst>
          </p:cNvPr>
          <p:cNvCxnSpPr>
            <a:cxnSpLocks/>
          </p:cNvCxnSpPr>
          <p:nvPr/>
        </p:nvCxnSpPr>
        <p:spPr>
          <a:xfrm>
            <a:off x="635000" y="749300"/>
            <a:ext cx="5119757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5CB3EB-1A8E-CAC1-0CFD-49F405DD2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208" y="1884334"/>
            <a:ext cx="5913783" cy="394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389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2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로그인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CBE0D760-40C9-07BE-81C8-9CEE9FDBB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045" y="1510966"/>
            <a:ext cx="6004173" cy="47961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37F9C9-A25C-C92E-86C7-93809E05A068}"/>
              </a:ext>
            </a:extLst>
          </p:cNvPr>
          <p:cNvSpPr txBox="1"/>
          <p:nvPr/>
        </p:nvSpPr>
        <p:spPr>
          <a:xfrm>
            <a:off x="8452413" y="3350659"/>
            <a:ext cx="2511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 비밀번호 중 공란이 있을 경우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실패</a:t>
            </a:r>
          </a:p>
        </p:txBody>
      </p:sp>
    </p:spTree>
    <p:extLst>
      <p:ext uri="{BB962C8B-B14F-4D97-AF65-F5344CB8AC3E}">
        <p14:creationId xmlns:p14="http://schemas.microsoft.com/office/powerpoint/2010/main" val="1626308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2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로그인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스크린샷, 소프트웨어, 디자인이(가) 표시된 사진&#10;&#10;자동 생성된 설명">
            <a:extLst>
              <a:ext uri="{FF2B5EF4-FFF2-40B4-BE49-F238E27FC236}">
                <a16:creationId xmlns:a16="http://schemas.microsoft.com/office/drawing/2014/main" id="{92688821-C813-80B0-08B3-8A2AA1EA8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98" y="1510965"/>
            <a:ext cx="6131775" cy="49017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559ADE-D30D-3EDA-AD48-C1E8AC2B11FF}"/>
              </a:ext>
            </a:extLst>
          </p:cNvPr>
          <p:cNvSpPr txBox="1"/>
          <p:nvPr/>
        </p:nvSpPr>
        <p:spPr>
          <a:xfrm>
            <a:off x="8055765" y="3181464"/>
            <a:ext cx="3453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해당 정보가 있는 경우 로그인 성공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정보가 없는 경우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63FF72-1187-EA57-1135-15ACADE2A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521" y="4497538"/>
            <a:ext cx="2109609" cy="90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065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2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회원가입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626FA861-51B4-250F-ADED-42EDC71F4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688" y="1307807"/>
            <a:ext cx="6745988" cy="536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60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2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회원가입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37F9C9-A25C-C92E-86C7-93809E05A068}"/>
              </a:ext>
            </a:extLst>
          </p:cNvPr>
          <p:cNvSpPr txBox="1"/>
          <p:nvPr/>
        </p:nvSpPr>
        <p:spPr>
          <a:xfrm>
            <a:off x="8482226" y="3685692"/>
            <a:ext cx="4738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동일한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존재할 경우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 불가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C8326971-FA74-90F3-430F-96007719C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648" y="1491927"/>
            <a:ext cx="6290096" cy="503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66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366512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25470-799F-4CE4-B4FF-AFE431CEAADD}"/>
              </a:ext>
            </a:extLst>
          </p:cNvPr>
          <p:cNvGrpSpPr/>
          <p:nvPr/>
        </p:nvGrpSpPr>
        <p:grpSpPr>
          <a:xfrm>
            <a:off x="577850" y="1510966"/>
            <a:ext cx="3828454" cy="531704"/>
            <a:chOff x="577850" y="1779718"/>
            <a:chExt cx="3828454" cy="5317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0BFD-959E-4E03-BA8D-88CA2F382E39}"/>
                </a:ext>
              </a:extLst>
            </p:cNvPr>
            <p:cNvSpPr txBox="1"/>
            <p:nvPr/>
          </p:nvSpPr>
          <p:spPr>
            <a:xfrm>
              <a:off x="577850" y="1911312"/>
              <a:ext cx="382845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2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회원가입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511126E-39E1-4C9A-BC52-B9F5DA5804A8}"/>
                </a:ext>
              </a:extLst>
            </p:cNvPr>
            <p:cNvCxnSpPr/>
            <p:nvPr/>
          </p:nvCxnSpPr>
          <p:spPr>
            <a:xfrm>
              <a:off x="699980" y="1779718"/>
              <a:ext cx="444626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E2CD04-B02B-03E2-DA67-4350292B61B4}"/>
              </a:ext>
            </a:extLst>
          </p:cNvPr>
          <p:cNvCxnSpPr>
            <a:cxnSpLocks/>
          </p:cNvCxnSpPr>
          <p:nvPr/>
        </p:nvCxnSpPr>
        <p:spPr>
          <a:xfrm>
            <a:off x="577850" y="1136928"/>
            <a:ext cx="11036300" cy="0"/>
          </a:xfrm>
          <a:prstGeom prst="line">
            <a:avLst/>
          </a:prstGeom>
          <a:ln w="44450">
            <a:solidFill>
              <a:srgbClr val="C198E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559ADE-D30D-3EDA-AD48-C1E8AC2B11FF}"/>
              </a:ext>
            </a:extLst>
          </p:cNvPr>
          <p:cNvSpPr txBox="1"/>
          <p:nvPr/>
        </p:nvSpPr>
        <p:spPr>
          <a:xfrm>
            <a:off x="8246105" y="3330537"/>
            <a:ext cx="4580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값이 없거나 체크박스를 클릭하지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않으면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 실패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취소 버튼 클릭 시 회원가입 취소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C6289A-378B-54A3-0C57-168C19E81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242" y="1510966"/>
            <a:ext cx="6176384" cy="492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625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689</Words>
  <Application>Microsoft Office PowerPoint</Application>
  <PresentationFormat>와이드스크린</PresentationFormat>
  <Paragraphs>214</Paragraphs>
  <Slides>41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5" baseType="lpstr">
      <vt:lpstr>Arial</vt:lpstr>
      <vt:lpstr>맑은 고딕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소앵</dc:creator>
  <cp:lastModifiedBy>권연준</cp:lastModifiedBy>
  <cp:revision>13</cp:revision>
  <dcterms:created xsi:type="dcterms:W3CDTF">2023-07-13T07:38:48Z</dcterms:created>
  <dcterms:modified xsi:type="dcterms:W3CDTF">2023-07-17T02:48:58Z</dcterms:modified>
</cp:coreProperties>
</file>